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sldIdLst>
    <p:sldId id="256" r:id="rId2"/>
    <p:sldId id="262" r:id="rId3"/>
    <p:sldId id="257" r:id="rId4"/>
    <p:sldId id="261" r:id="rId5"/>
    <p:sldId id="263" r:id="rId6"/>
    <p:sldId id="259" r:id="rId7"/>
    <p:sldId id="272" r:id="rId8"/>
    <p:sldId id="273" r:id="rId9"/>
    <p:sldId id="274" r:id="rId10"/>
    <p:sldId id="275" r:id="rId11"/>
    <p:sldId id="264" r:id="rId12"/>
    <p:sldId id="265" r:id="rId13"/>
    <p:sldId id="266" r:id="rId14"/>
    <p:sldId id="267" r:id="rId15"/>
    <p:sldId id="268" r:id="rId16"/>
    <p:sldId id="269" r:id="rId17"/>
    <p:sldId id="284" r:id="rId18"/>
    <p:sldId id="270" r:id="rId19"/>
    <p:sldId id="271" r:id="rId20"/>
    <p:sldId id="276" r:id="rId21"/>
    <p:sldId id="277" r:id="rId22"/>
    <p:sldId id="278" r:id="rId23"/>
    <p:sldId id="285" r:id="rId24"/>
    <p:sldId id="286" r:id="rId25"/>
    <p:sldId id="279" r:id="rId26"/>
    <p:sldId id="280" r:id="rId27"/>
    <p:sldId id="281" r:id="rId28"/>
    <p:sldId id="282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3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4872EE83-B88D-4616-AF01-94B34269ED46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9144" y="4882896"/>
            <a:ext cx="4050792" cy="1197864"/>
          </a:xfrm>
          <a:noFill/>
        </p:spPr>
        <p:txBody>
          <a:bodyPr wrap="square" rtlCol="0">
            <a:spAutoFit/>
          </a:bodyPr>
          <a:lstStyle>
            <a:lvl1pPr>
              <a:defRPr lang="en-US" sz="54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59E931A-939A-4471-8377-15582256A1F8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17164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EE83-B88D-4616-AF01-94B34269ED46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E931A-939A-4471-8377-15582256A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023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EE83-B88D-4616-AF01-94B34269ED46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E931A-939A-4471-8377-15582256A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661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EE83-B88D-4616-AF01-94B34269ED46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E931A-939A-4471-8377-15582256A1F8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25040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EE83-B88D-4616-AF01-94B34269ED46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E931A-939A-4471-8377-15582256A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7107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EE83-B88D-4616-AF01-94B34269ED46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E931A-939A-4471-8377-15582256A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6481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EE83-B88D-4616-AF01-94B34269ED46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E931A-939A-4471-8377-15582256A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653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EE83-B88D-4616-AF01-94B34269ED46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E931A-939A-4471-8377-15582256A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2677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EE83-B88D-4616-AF01-94B34269ED46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E931A-939A-4471-8377-15582256A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5341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EE83-B88D-4616-AF01-94B34269ED46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E931A-939A-4471-8377-15582256A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160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EE83-B88D-4616-AF01-94B34269ED46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E931A-939A-4471-8377-15582256A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454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EE83-B88D-4616-AF01-94B34269ED46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E931A-939A-4471-8377-15582256A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45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EE83-B88D-4616-AF01-94B34269ED46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E931A-939A-4471-8377-15582256A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23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EE83-B88D-4616-AF01-94B34269ED46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E931A-939A-4471-8377-15582256A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57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EE83-B88D-4616-AF01-94B34269ED46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E931A-939A-4471-8377-15582256A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58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EE83-B88D-4616-AF01-94B34269ED46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E931A-939A-4471-8377-15582256A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96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EE83-B88D-4616-AF01-94B34269ED46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E931A-939A-4471-8377-15582256A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541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2EE83-B88D-4616-AF01-94B34269ED46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E931A-939A-4471-8377-15582256A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559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4872EE83-B88D-4616-AF01-94B34269ED46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C59E931A-939A-4471-8377-15582256A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807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  <p:sldLayoutId id="2147483870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>
              <a:lumMod val="60000"/>
              <a:lumOff val="4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IN" dirty="0" smtClean="0"/>
              <a:t>Deep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~ Pankaj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31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2" y="105937"/>
            <a:ext cx="11112189" cy="473926"/>
          </a:xfrm>
        </p:spPr>
        <p:txBody>
          <a:bodyPr>
            <a:noAutofit/>
          </a:bodyPr>
          <a:lstStyle/>
          <a:p>
            <a:pPr algn="ctr"/>
            <a:r>
              <a:rPr lang="en-IN" sz="3600" dirty="0" smtClean="0"/>
              <a:t>Deep Learning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256" y="710891"/>
            <a:ext cx="8543925" cy="685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2223" y="696954"/>
            <a:ext cx="32099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31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2" y="105937"/>
            <a:ext cx="11112189" cy="473926"/>
          </a:xfrm>
        </p:spPr>
        <p:txBody>
          <a:bodyPr>
            <a:noAutofit/>
          </a:bodyPr>
          <a:lstStyle/>
          <a:p>
            <a:pPr algn="ctr"/>
            <a:r>
              <a:rPr lang="en-IN" sz="3600" dirty="0" smtClean="0"/>
              <a:t>Deep Learning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483" y="727040"/>
            <a:ext cx="98679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83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2" y="105937"/>
            <a:ext cx="11112189" cy="473926"/>
          </a:xfrm>
        </p:spPr>
        <p:txBody>
          <a:bodyPr>
            <a:noAutofit/>
          </a:bodyPr>
          <a:lstStyle/>
          <a:p>
            <a:pPr algn="ctr"/>
            <a:r>
              <a:rPr lang="en-IN" sz="3600" dirty="0" smtClean="0"/>
              <a:t>Deep Learning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641" y="704849"/>
            <a:ext cx="9906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48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2" y="105937"/>
            <a:ext cx="11112189" cy="473926"/>
          </a:xfrm>
        </p:spPr>
        <p:txBody>
          <a:bodyPr>
            <a:noAutofit/>
          </a:bodyPr>
          <a:lstStyle/>
          <a:p>
            <a:pPr algn="ctr"/>
            <a:r>
              <a:rPr lang="en-IN" sz="3600" dirty="0" smtClean="0"/>
              <a:t>Deep Learning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41" y="727036"/>
            <a:ext cx="10917331" cy="47147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03971" y="5754030"/>
            <a:ext cx="9333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dirty="0" smtClean="0">
                <a:solidFill>
                  <a:schemeClr val="bg1"/>
                </a:solidFill>
                <a:latin typeface="Agency FB" panose="020B0503020202020204" pitchFamily="34" charset="0"/>
              </a:rPr>
              <a:t>Decrease in the price of storage and now even free storage are available – example ( Dropbox, cloud )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27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2" y="105937"/>
            <a:ext cx="11112189" cy="473926"/>
          </a:xfrm>
        </p:spPr>
        <p:txBody>
          <a:bodyPr>
            <a:noAutofit/>
          </a:bodyPr>
          <a:lstStyle/>
          <a:p>
            <a:pPr algn="ctr"/>
            <a:r>
              <a:rPr lang="en-IN" sz="3600" dirty="0" smtClean="0"/>
              <a:t>Deep Learning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418" y="717627"/>
            <a:ext cx="6505575" cy="4552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03971" y="5754030"/>
            <a:ext cx="9333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Agency FB" panose="020B0503020202020204" pitchFamily="34" charset="0"/>
              </a:rPr>
              <a:t>Scientist are exploring using DNA for storage – it costs $7K synthesise 2MB of data and $2K to read the data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47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2" y="105937"/>
            <a:ext cx="11112189" cy="473926"/>
          </a:xfrm>
        </p:spPr>
        <p:txBody>
          <a:bodyPr>
            <a:noAutofit/>
          </a:bodyPr>
          <a:lstStyle/>
          <a:p>
            <a:pPr algn="ctr"/>
            <a:r>
              <a:rPr lang="en-IN" sz="3600" dirty="0" smtClean="0"/>
              <a:t>Deep Learning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49" y="579863"/>
            <a:ext cx="9913327" cy="49825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03971" y="5754030"/>
            <a:ext cx="9333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Agency FB" panose="020B0503020202020204" pitchFamily="34" charset="0"/>
              </a:rPr>
              <a:t>This is why Deep Learning is picking up, as now we can store massive amount of data.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68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2" y="105937"/>
            <a:ext cx="11112189" cy="473926"/>
          </a:xfrm>
        </p:spPr>
        <p:txBody>
          <a:bodyPr>
            <a:noAutofit/>
          </a:bodyPr>
          <a:lstStyle/>
          <a:p>
            <a:pPr algn="ctr"/>
            <a:r>
              <a:rPr lang="en-IN" sz="3600" dirty="0" smtClean="0"/>
              <a:t>Deep Learning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11" y="579862"/>
            <a:ext cx="11283319" cy="578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4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2" y="105937"/>
            <a:ext cx="11112189" cy="473926"/>
          </a:xfrm>
        </p:spPr>
        <p:txBody>
          <a:bodyPr>
            <a:noAutofit/>
          </a:bodyPr>
          <a:lstStyle/>
          <a:p>
            <a:pPr algn="ctr"/>
            <a:r>
              <a:rPr lang="en-IN" sz="3600" dirty="0" smtClean="0"/>
              <a:t>Deep Learning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11" y="579862"/>
            <a:ext cx="11283319" cy="5785769"/>
          </a:xfrm>
          <a:prstGeom prst="rect">
            <a:avLst/>
          </a:prstGeom>
        </p:spPr>
      </p:pic>
      <p:sp>
        <p:nvSpPr>
          <p:cNvPr id="4" name="Lightning Bolt 3"/>
          <p:cNvSpPr/>
          <p:nvPr/>
        </p:nvSpPr>
        <p:spPr>
          <a:xfrm>
            <a:off x="7438292" y="2620108"/>
            <a:ext cx="404446" cy="263769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04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2" y="105937"/>
            <a:ext cx="11112189" cy="473926"/>
          </a:xfrm>
        </p:spPr>
        <p:txBody>
          <a:bodyPr>
            <a:noAutofit/>
          </a:bodyPr>
          <a:lstStyle/>
          <a:p>
            <a:pPr algn="ctr"/>
            <a:r>
              <a:rPr lang="en-IN" sz="3600" dirty="0" smtClean="0"/>
              <a:t>Deep Learning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552450"/>
            <a:ext cx="7620000" cy="48460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03971" y="5754030"/>
            <a:ext cx="9333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  <a:latin typeface="Agency FB" panose="020B0503020202020204" pitchFamily="34" charset="0"/>
              </a:rPr>
              <a:t>This is Deep Learning …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9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2" y="105937"/>
            <a:ext cx="11112189" cy="473926"/>
          </a:xfrm>
        </p:spPr>
        <p:txBody>
          <a:bodyPr>
            <a:noAutofit/>
          </a:bodyPr>
          <a:lstStyle/>
          <a:p>
            <a:pPr algn="ctr"/>
            <a:r>
              <a:rPr lang="en-IN" sz="3600" dirty="0" smtClean="0"/>
              <a:t>Deep Learning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131" y="971183"/>
            <a:ext cx="5010150" cy="3438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75183" y="4431696"/>
            <a:ext cx="4567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Geoffrey Hinton – God Father of Deep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6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2" y="105937"/>
            <a:ext cx="11112189" cy="473926"/>
          </a:xfrm>
        </p:spPr>
        <p:txBody>
          <a:bodyPr>
            <a:noAutofit/>
          </a:bodyPr>
          <a:lstStyle/>
          <a:p>
            <a:pPr algn="ctr"/>
            <a:r>
              <a:rPr lang="en-IN" sz="3600" dirty="0" smtClean="0"/>
              <a:t>Deep Learning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764" y="776054"/>
            <a:ext cx="5302405" cy="44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2" y="105937"/>
            <a:ext cx="11112189" cy="473926"/>
          </a:xfrm>
        </p:spPr>
        <p:txBody>
          <a:bodyPr>
            <a:noAutofit/>
          </a:bodyPr>
          <a:lstStyle/>
          <a:p>
            <a:pPr algn="ctr"/>
            <a:r>
              <a:rPr lang="en-IN" sz="3600" dirty="0" smtClean="0"/>
              <a:t>Deep Learning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05" y="914399"/>
            <a:ext cx="10597522" cy="43258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03971" y="5754030"/>
            <a:ext cx="9333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  <a:latin typeface="Agency FB" panose="020B0503020202020204" pitchFamily="34" charset="0"/>
              </a:rPr>
              <a:t>Neuron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97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2" y="105937"/>
            <a:ext cx="11112189" cy="473926"/>
          </a:xfrm>
        </p:spPr>
        <p:txBody>
          <a:bodyPr>
            <a:noAutofit/>
          </a:bodyPr>
          <a:lstStyle/>
          <a:p>
            <a:pPr algn="ctr"/>
            <a:r>
              <a:rPr lang="en-IN" sz="3600" dirty="0" smtClean="0"/>
              <a:t>Deep Learning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947738"/>
            <a:ext cx="10382250" cy="45210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03971" y="5754030"/>
            <a:ext cx="9333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  <a:latin typeface="Agency FB" panose="020B0503020202020204" pitchFamily="34" charset="0"/>
              </a:rPr>
              <a:t>Actual Image of Cerebrum containing billions of Neuron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80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2" y="105937"/>
            <a:ext cx="11112189" cy="473926"/>
          </a:xfrm>
        </p:spPr>
        <p:txBody>
          <a:bodyPr>
            <a:noAutofit/>
          </a:bodyPr>
          <a:lstStyle/>
          <a:p>
            <a:pPr algn="ctr"/>
            <a:r>
              <a:rPr lang="en-IN" sz="3600" dirty="0" smtClean="0"/>
              <a:t>Deep Learning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23" y="899379"/>
            <a:ext cx="2543175" cy="39338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95754" y="5064369"/>
            <a:ext cx="1811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64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2" y="105937"/>
            <a:ext cx="11112189" cy="473926"/>
          </a:xfrm>
        </p:spPr>
        <p:txBody>
          <a:bodyPr>
            <a:noAutofit/>
          </a:bodyPr>
          <a:lstStyle/>
          <a:p>
            <a:pPr algn="ctr"/>
            <a:r>
              <a:rPr lang="en-IN" sz="3600" dirty="0" smtClean="0"/>
              <a:t>Deep Learning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23" y="899379"/>
            <a:ext cx="2543175" cy="39338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1388" y="1863237"/>
            <a:ext cx="275272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2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2" y="105937"/>
            <a:ext cx="11112189" cy="473926"/>
          </a:xfrm>
        </p:spPr>
        <p:txBody>
          <a:bodyPr>
            <a:noAutofit/>
          </a:bodyPr>
          <a:lstStyle/>
          <a:p>
            <a:pPr algn="ctr"/>
            <a:r>
              <a:rPr lang="en-IN" sz="3600" dirty="0" smtClean="0"/>
              <a:t>Deep Learning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23" y="899379"/>
            <a:ext cx="2543175" cy="39338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1388" y="1863237"/>
            <a:ext cx="2752725" cy="1619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576" y="804128"/>
            <a:ext cx="18097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71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2" y="105937"/>
            <a:ext cx="11112189" cy="473926"/>
          </a:xfrm>
        </p:spPr>
        <p:txBody>
          <a:bodyPr>
            <a:noAutofit/>
          </a:bodyPr>
          <a:lstStyle/>
          <a:p>
            <a:pPr algn="ctr"/>
            <a:r>
              <a:rPr lang="en-IN" sz="3600" dirty="0" smtClean="0"/>
              <a:t>Deep Learning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468" y="579863"/>
            <a:ext cx="875347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3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2" y="105937"/>
            <a:ext cx="11112189" cy="473926"/>
          </a:xfrm>
        </p:spPr>
        <p:txBody>
          <a:bodyPr>
            <a:noAutofit/>
          </a:bodyPr>
          <a:lstStyle/>
          <a:p>
            <a:pPr algn="ctr"/>
            <a:r>
              <a:rPr lang="en-IN" sz="3600" dirty="0" smtClean="0"/>
              <a:t>Deep Learning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48" y="952869"/>
            <a:ext cx="1063942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49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2" y="105937"/>
            <a:ext cx="11112189" cy="473926"/>
          </a:xfrm>
        </p:spPr>
        <p:txBody>
          <a:bodyPr>
            <a:noAutofit/>
          </a:bodyPr>
          <a:lstStyle/>
          <a:p>
            <a:pPr algn="ctr"/>
            <a:r>
              <a:rPr lang="en-IN" sz="3600" dirty="0" smtClean="0"/>
              <a:t>Deep Learning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67" y="1053242"/>
            <a:ext cx="1065847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7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2" y="105937"/>
            <a:ext cx="11112189" cy="473926"/>
          </a:xfrm>
        </p:spPr>
        <p:txBody>
          <a:bodyPr>
            <a:noAutofit/>
          </a:bodyPr>
          <a:lstStyle/>
          <a:p>
            <a:pPr algn="ctr"/>
            <a:r>
              <a:rPr lang="en-IN" sz="3600" dirty="0" smtClean="0"/>
              <a:t>Deep Learning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15" y="1040420"/>
            <a:ext cx="1064895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73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2" y="105937"/>
            <a:ext cx="11112189" cy="473926"/>
          </a:xfrm>
        </p:spPr>
        <p:txBody>
          <a:bodyPr>
            <a:noAutofit/>
          </a:bodyPr>
          <a:lstStyle/>
          <a:p>
            <a:pPr algn="ctr"/>
            <a:r>
              <a:rPr lang="en-IN" sz="3600" dirty="0" smtClean="0"/>
              <a:t>Deep Learning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764" y="776054"/>
            <a:ext cx="5302405" cy="44092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2459" y="1315844"/>
            <a:ext cx="38360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It was talk of town in 1980 ….</a:t>
            </a:r>
          </a:p>
          <a:p>
            <a:endParaRPr lang="en-IN" dirty="0"/>
          </a:p>
          <a:p>
            <a:r>
              <a:rPr lang="en-IN" dirty="0" smtClean="0"/>
              <a:t>	But it died in next decades</a:t>
            </a:r>
          </a:p>
          <a:p>
            <a:endParaRPr lang="en-IN" dirty="0"/>
          </a:p>
          <a:p>
            <a:r>
              <a:rPr lang="en-IN" dirty="0" smtClean="0"/>
              <a:t>		Then it got revived.</a:t>
            </a:r>
          </a:p>
        </p:txBody>
      </p:sp>
    </p:spTree>
    <p:extLst>
      <p:ext uri="{BB962C8B-B14F-4D97-AF65-F5344CB8AC3E}">
        <p14:creationId xmlns:p14="http://schemas.microsoft.com/office/powerpoint/2010/main" val="362240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2" y="105937"/>
            <a:ext cx="11112189" cy="473926"/>
          </a:xfrm>
        </p:spPr>
        <p:txBody>
          <a:bodyPr>
            <a:noAutofit/>
          </a:bodyPr>
          <a:lstStyle/>
          <a:p>
            <a:pPr algn="ctr"/>
            <a:r>
              <a:rPr lang="en-IN" sz="3600" dirty="0" smtClean="0"/>
              <a:t>Deep Learning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764" y="776054"/>
            <a:ext cx="5302405" cy="44092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2459" y="1315844"/>
            <a:ext cx="38360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It was talk of town in 1980 ….</a:t>
            </a:r>
          </a:p>
          <a:p>
            <a:endParaRPr lang="en-IN" dirty="0"/>
          </a:p>
          <a:p>
            <a:r>
              <a:rPr lang="en-IN" dirty="0" smtClean="0"/>
              <a:t>	But it died in next decades</a:t>
            </a:r>
          </a:p>
          <a:p>
            <a:endParaRPr lang="en-IN" dirty="0"/>
          </a:p>
          <a:p>
            <a:r>
              <a:rPr lang="en-IN" dirty="0" smtClean="0"/>
              <a:t>		Then it got revived.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2458" y="3754244"/>
            <a:ext cx="3836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rgbClr val="FF0000"/>
                </a:solidFill>
              </a:rPr>
              <a:t>WHY ?</a:t>
            </a:r>
          </a:p>
        </p:txBody>
      </p:sp>
    </p:spTree>
    <p:extLst>
      <p:ext uri="{BB962C8B-B14F-4D97-AF65-F5344CB8AC3E}">
        <p14:creationId xmlns:p14="http://schemas.microsoft.com/office/powerpoint/2010/main" val="35924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2" y="105937"/>
            <a:ext cx="11112189" cy="473926"/>
          </a:xfrm>
        </p:spPr>
        <p:txBody>
          <a:bodyPr>
            <a:noAutofit/>
          </a:bodyPr>
          <a:lstStyle/>
          <a:p>
            <a:pPr algn="ctr"/>
            <a:r>
              <a:rPr lang="en-IN" sz="3600" dirty="0" smtClean="0"/>
              <a:t>Deep Learning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764" y="776054"/>
            <a:ext cx="5302405" cy="44092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2459" y="1315844"/>
            <a:ext cx="38360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It was talk of town in 1980 ….</a:t>
            </a:r>
          </a:p>
          <a:p>
            <a:endParaRPr lang="en-IN" dirty="0"/>
          </a:p>
          <a:p>
            <a:r>
              <a:rPr lang="en-IN" dirty="0" smtClean="0"/>
              <a:t>	But it died in next decades</a:t>
            </a:r>
          </a:p>
          <a:p>
            <a:endParaRPr lang="en-IN" dirty="0"/>
          </a:p>
          <a:p>
            <a:r>
              <a:rPr lang="en-IN" dirty="0" smtClean="0"/>
              <a:t>		Then it got revived.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2458" y="3754244"/>
            <a:ext cx="3836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WHY 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2457" y="4467043"/>
            <a:ext cx="3836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rgbClr val="FF0000"/>
                </a:solidFill>
              </a:rPr>
              <a:t> Due to Evolution of Technology</a:t>
            </a:r>
          </a:p>
        </p:txBody>
      </p:sp>
    </p:spTree>
    <p:extLst>
      <p:ext uri="{BB962C8B-B14F-4D97-AF65-F5344CB8AC3E}">
        <p14:creationId xmlns:p14="http://schemas.microsoft.com/office/powerpoint/2010/main" val="426259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2" y="105937"/>
            <a:ext cx="11112189" cy="473926"/>
          </a:xfrm>
        </p:spPr>
        <p:txBody>
          <a:bodyPr>
            <a:noAutofit/>
          </a:bodyPr>
          <a:lstStyle/>
          <a:p>
            <a:pPr algn="ctr"/>
            <a:r>
              <a:rPr lang="en-IN" sz="3600" dirty="0" smtClean="0"/>
              <a:t>Deep Learning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256" y="710891"/>
            <a:ext cx="854392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9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2" y="105937"/>
            <a:ext cx="11112189" cy="473926"/>
          </a:xfrm>
        </p:spPr>
        <p:txBody>
          <a:bodyPr>
            <a:noAutofit/>
          </a:bodyPr>
          <a:lstStyle/>
          <a:p>
            <a:pPr algn="ctr"/>
            <a:r>
              <a:rPr lang="en-IN" sz="3600" dirty="0" smtClean="0"/>
              <a:t>Deep Learning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256" y="710891"/>
            <a:ext cx="8543925" cy="685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702" y="710891"/>
            <a:ext cx="34480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4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2" y="105937"/>
            <a:ext cx="11112189" cy="473926"/>
          </a:xfrm>
        </p:spPr>
        <p:txBody>
          <a:bodyPr>
            <a:noAutofit/>
          </a:bodyPr>
          <a:lstStyle/>
          <a:p>
            <a:pPr algn="ctr"/>
            <a:r>
              <a:rPr lang="en-IN" sz="3600" dirty="0" smtClean="0"/>
              <a:t>Deep Learning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256" y="710891"/>
            <a:ext cx="8543925" cy="685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702" y="710891"/>
            <a:ext cx="3448050" cy="45624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95746" y="1940312"/>
            <a:ext cx="5887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This is only 5 MB of hard – drive.</a:t>
            </a:r>
          </a:p>
          <a:p>
            <a:endParaRPr lang="en-IN" dirty="0"/>
          </a:p>
          <a:p>
            <a:r>
              <a:rPr lang="en-IN" dirty="0" smtClean="0"/>
              <a:t>Company had to pay during that time $2500 / month just to rent it … yes not buy but to rent 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52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2" y="105937"/>
            <a:ext cx="11112189" cy="473926"/>
          </a:xfrm>
        </p:spPr>
        <p:txBody>
          <a:bodyPr>
            <a:noAutofit/>
          </a:bodyPr>
          <a:lstStyle/>
          <a:p>
            <a:pPr algn="ctr"/>
            <a:r>
              <a:rPr lang="en-IN" sz="3600" dirty="0" smtClean="0"/>
              <a:t>Deep Learning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256" y="710891"/>
            <a:ext cx="8543925" cy="685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690" y="738191"/>
            <a:ext cx="319087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2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346492"/>
      </a:accent1>
      <a:accent2>
        <a:srgbClr val="6DA5D4"/>
      </a:accent2>
      <a:accent3>
        <a:srgbClr val="538C79"/>
      </a:accent3>
      <a:accent4>
        <a:srgbClr val="93B75D"/>
      </a:accent4>
      <a:accent5>
        <a:srgbClr val="DEB050"/>
      </a:accent5>
      <a:accent6>
        <a:srgbClr val="BB5354"/>
      </a:accent6>
      <a:hlink>
        <a:srgbClr val="3289DD"/>
      </a:hlink>
      <a:folHlink>
        <a:srgbClr val="859EB6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E3530EC-BA5B-407C-9B36-00820F39551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73</TotalTime>
  <Words>210</Words>
  <Application>Microsoft Office PowerPoint</Application>
  <PresentationFormat>Widescreen</PresentationFormat>
  <Paragraphs>57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Agency FB</vt:lpstr>
      <vt:lpstr>Arial</vt:lpstr>
      <vt:lpstr>Impact</vt:lpstr>
      <vt:lpstr>Main Event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Pankaj Kumar Vishwakarma</dc:creator>
  <cp:lastModifiedBy>Pankaj Kumar Vishwakarma</cp:lastModifiedBy>
  <cp:revision>22</cp:revision>
  <dcterms:created xsi:type="dcterms:W3CDTF">2019-12-26T12:24:43Z</dcterms:created>
  <dcterms:modified xsi:type="dcterms:W3CDTF">2019-12-26T13:38:00Z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LPManualFileClassification">
    <vt:lpwstr>{1A067545-A4E2-4FA1-8094-0D7902669705}</vt:lpwstr>
  </property>
  <property fmtid="{D5CDD505-2E9C-101B-9397-08002B2CF9AE}" pid="3" name="DLPManualFileClassificationLastModifiedBy">
    <vt:lpwstr>TECHMAHINDRA\PV00616389</vt:lpwstr>
  </property>
  <property fmtid="{D5CDD505-2E9C-101B-9397-08002B2CF9AE}" pid="4" name="DLPManualFileClassificationLastModificationDate">
    <vt:lpwstr>1577363306</vt:lpwstr>
  </property>
  <property fmtid="{D5CDD505-2E9C-101B-9397-08002B2CF9AE}" pid="5" name="DLPManualFileClassificationVersion">
    <vt:lpwstr>11.1.0.61</vt:lpwstr>
  </property>
</Properties>
</file>